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53"/>
  </p:notesMasterIdLst>
  <p:handoutMasterIdLst>
    <p:handoutMasterId r:id="rId54"/>
  </p:handoutMasterIdLst>
  <p:sldIdLst>
    <p:sldId id="256" r:id="rId2"/>
    <p:sldId id="257" r:id="rId3"/>
    <p:sldId id="307" r:id="rId4"/>
    <p:sldId id="267" r:id="rId5"/>
    <p:sldId id="308" r:id="rId6"/>
    <p:sldId id="355" r:id="rId7"/>
    <p:sldId id="310" r:id="rId8"/>
    <p:sldId id="311" r:id="rId9"/>
    <p:sldId id="312" r:id="rId10"/>
    <p:sldId id="313" r:id="rId11"/>
    <p:sldId id="314" r:id="rId12"/>
    <p:sldId id="315" r:id="rId13"/>
    <p:sldId id="316" r:id="rId14"/>
    <p:sldId id="317" r:id="rId15"/>
    <p:sldId id="318" r:id="rId16"/>
    <p:sldId id="319" r:id="rId17"/>
    <p:sldId id="320" r:id="rId18"/>
    <p:sldId id="321" r:id="rId19"/>
    <p:sldId id="322" r:id="rId20"/>
    <p:sldId id="323" r:id="rId21"/>
    <p:sldId id="324" r:id="rId22"/>
    <p:sldId id="325" r:id="rId23"/>
    <p:sldId id="326" r:id="rId24"/>
    <p:sldId id="327" r:id="rId25"/>
    <p:sldId id="329" r:id="rId26"/>
    <p:sldId id="328" r:id="rId27"/>
    <p:sldId id="330" r:id="rId28"/>
    <p:sldId id="331" r:id="rId29"/>
    <p:sldId id="332" r:id="rId30"/>
    <p:sldId id="333" r:id="rId31"/>
    <p:sldId id="334" r:id="rId32"/>
    <p:sldId id="335" r:id="rId33"/>
    <p:sldId id="336" r:id="rId34"/>
    <p:sldId id="337" r:id="rId35"/>
    <p:sldId id="338" r:id="rId36"/>
    <p:sldId id="339" r:id="rId37"/>
    <p:sldId id="340" r:id="rId38"/>
    <p:sldId id="341" r:id="rId39"/>
    <p:sldId id="342" r:id="rId40"/>
    <p:sldId id="343" r:id="rId41"/>
    <p:sldId id="344" r:id="rId42"/>
    <p:sldId id="345" r:id="rId43"/>
    <p:sldId id="346" r:id="rId44"/>
    <p:sldId id="347" r:id="rId45"/>
    <p:sldId id="348" r:id="rId46"/>
    <p:sldId id="349" r:id="rId47"/>
    <p:sldId id="350" r:id="rId48"/>
    <p:sldId id="351" r:id="rId49"/>
    <p:sldId id="352" r:id="rId50"/>
    <p:sldId id="353" r:id="rId51"/>
    <p:sldId id="354" r:id="rId52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33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8" d="100"/>
          <a:sy n="68" d="100"/>
        </p:scale>
        <p:origin x="-1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529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252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371C73-0E99-4BD3-8FB7-549D74AC4FB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2519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519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519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19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2519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BE9ADB9-7035-4509-8648-27941957517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2F52A0-55B9-416E-AFA3-95DAC919AB20}" type="slidenum">
              <a:rPr lang="en-US"/>
              <a:pPr/>
              <a:t>1</a:t>
            </a:fld>
            <a:endParaRPr lang="en-US"/>
          </a:p>
        </p:txBody>
      </p:sp>
      <p:sp>
        <p:nvSpPr>
          <p:cNvPr id="253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3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9F0BB6-9CB4-40FC-9432-365091344E39}" type="slidenum">
              <a:rPr lang="en-US"/>
              <a:pPr/>
              <a:t>10</a:t>
            </a:fld>
            <a:endParaRPr lang="en-US"/>
          </a:p>
        </p:txBody>
      </p:sp>
      <p:sp>
        <p:nvSpPr>
          <p:cNvPr id="263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3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29E5B4-25F4-4CCF-AE4C-BF0CC8AD45AC}" type="slidenum">
              <a:rPr lang="en-US"/>
              <a:pPr/>
              <a:t>11</a:t>
            </a:fld>
            <a:endParaRPr lang="en-US"/>
          </a:p>
        </p:txBody>
      </p:sp>
      <p:sp>
        <p:nvSpPr>
          <p:cNvPr id="264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4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73F6AF-FA23-4641-AAE8-CA6B4FCFC52B}" type="slidenum">
              <a:rPr lang="en-US"/>
              <a:pPr/>
              <a:t>12</a:t>
            </a:fld>
            <a:endParaRPr lang="en-US"/>
          </a:p>
        </p:txBody>
      </p:sp>
      <p:sp>
        <p:nvSpPr>
          <p:cNvPr id="265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5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9F6B3C-9032-42FE-A189-178FF2E2553B}" type="slidenum">
              <a:rPr lang="en-US"/>
              <a:pPr/>
              <a:t>13</a:t>
            </a:fld>
            <a:endParaRPr lang="en-US"/>
          </a:p>
        </p:txBody>
      </p:sp>
      <p:sp>
        <p:nvSpPr>
          <p:cNvPr id="266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C09EE4-BAE9-400B-9A8E-F3BC13136AE5}" type="slidenum">
              <a:rPr lang="en-US"/>
              <a:pPr/>
              <a:t>14</a:t>
            </a:fld>
            <a:endParaRPr lang="en-US"/>
          </a:p>
        </p:txBody>
      </p:sp>
      <p:sp>
        <p:nvSpPr>
          <p:cNvPr id="267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7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54801A-1C82-4D7D-A277-0AD4DA125953}" type="slidenum">
              <a:rPr lang="en-US"/>
              <a:pPr/>
              <a:t>15</a:t>
            </a:fld>
            <a:endParaRPr lang="en-US"/>
          </a:p>
        </p:txBody>
      </p:sp>
      <p:sp>
        <p:nvSpPr>
          <p:cNvPr id="268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8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8A1ECF-6B94-4874-8A47-D081BF1B195C}" type="slidenum">
              <a:rPr lang="en-US"/>
              <a:pPr/>
              <a:t>16</a:t>
            </a:fld>
            <a:endParaRPr lang="en-US"/>
          </a:p>
        </p:txBody>
      </p:sp>
      <p:sp>
        <p:nvSpPr>
          <p:cNvPr id="269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9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3DAD8F-B8C5-4EA8-8208-C73EF68A3FD4}" type="slidenum">
              <a:rPr lang="en-US"/>
              <a:pPr/>
              <a:t>17</a:t>
            </a:fld>
            <a:endParaRPr lang="en-US"/>
          </a:p>
        </p:txBody>
      </p:sp>
      <p:sp>
        <p:nvSpPr>
          <p:cNvPr id="270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0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5F456E-F1EB-4261-A4C3-EB4895506DBE}" type="slidenum">
              <a:rPr lang="en-US"/>
              <a:pPr/>
              <a:t>18</a:t>
            </a:fld>
            <a:endParaRPr lang="en-US"/>
          </a:p>
        </p:txBody>
      </p:sp>
      <p:sp>
        <p:nvSpPr>
          <p:cNvPr id="271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1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163341-8DDD-417D-B0BA-30BB4F6D2B6A}" type="slidenum">
              <a:rPr lang="en-US"/>
              <a:pPr/>
              <a:t>19</a:t>
            </a:fld>
            <a:endParaRPr lang="en-US"/>
          </a:p>
        </p:txBody>
      </p:sp>
      <p:sp>
        <p:nvSpPr>
          <p:cNvPr id="272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2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35D752-8F10-4959-B461-13A2AE64120E}" type="slidenum">
              <a:rPr lang="en-US"/>
              <a:pPr/>
              <a:t>2</a:t>
            </a:fld>
            <a:endParaRPr lang="en-US"/>
          </a:p>
        </p:txBody>
      </p:sp>
      <p:sp>
        <p:nvSpPr>
          <p:cNvPr id="254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4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9C6447-84FA-4A6E-8F68-73AF7B1BCBE6}" type="slidenum">
              <a:rPr lang="en-US"/>
              <a:pPr/>
              <a:t>20</a:t>
            </a:fld>
            <a:endParaRPr lang="en-US"/>
          </a:p>
        </p:txBody>
      </p:sp>
      <p:sp>
        <p:nvSpPr>
          <p:cNvPr id="273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3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2216EA-E73B-41A3-96E7-A02B4EADA0BF}" type="slidenum">
              <a:rPr lang="en-US"/>
              <a:pPr/>
              <a:t>21</a:t>
            </a:fld>
            <a:endParaRPr lang="en-US"/>
          </a:p>
        </p:txBody>
      </p:sp>
      <p:sp>
        <p:nvSpPr>
          <p:cNvPr id="274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4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37AFD0-605A-4D4D-9CC9-E23BCAE91AFC}" type="slidenum">
              <a:rPr lang="en-US"/>
              <a:pPr/>
              <a:t>22</a:t>
            </a:fld>
            <a:endParaRPr lang="en-US"/>
          </a:p>
        </p:txBody>
      </p:sp>
      <p:sp>
        <p:nvSpPr>
          <p:cNvPr id="275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5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567028-2BB6-497F-823D-538EDCA1A13F}" type="slidenum">
              <a:rPr lang="en-US"/>
              <a:pPr/>
              <a:t>23</a:t>
            </a:fld>
            <a:endParaRPr 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674907-D52B-4449-AAA6-821F48FBE0DC}" type="slidenum">
              <a:rPr lang="en-US"/>
              <a:pPr/>
              <a:t>24</a:t>
            </a:fld>
            <a:endParaRPr lang="en-US"/>
          </a:p>
        </p:txBody>
      </p:sp>
      <p:sp>
        <p:nvSpPr>
          <p:cNvPr id="277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7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7A67D7-1969-426E-B278-F184274C7EDC}" type="slidenum">
              <a:rPr lang="en-US"/>
              <a:pPr/>
              <a:t>25</a:t>
            </a:fld>
            <a:endParaRPr lang="en-US"/>
          </a:p>
        </p:txBody>
      </p:sp>
      <p:sp>
        <p:nvSpPr>
          <p:cNvPr id="279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9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C23111-5942-456F-A639-11DCAB8D6DB9}" type="slidenum">
              <a:rPr lang="en-US"/>
              <a:pPr/>
              <a:t>26</a:t>
            </a:fld>
            <a:endParaRPr lang="en-US"/>
          </a:p>
        </p:txBody>
      </p:sp>
      <p:sp>
        <p:nvSpPr>
          <p:cNvPr id="278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8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80A79D-1C9D-449D-8975-FAB7C145F8A0}" type="slidenum">
              <a:rPr lang="en-US"/>
              <a:pPr/>
              <a:t>27</a:t>
            </a:fld>
            <a:endParaRPr lang="en-US"/>
          </a:p>
        </p:txBody>
      </p:sp>
      <p:sp>
        <p:nvSpPr>
          <p:cNvPr id="280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0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D43519-D779-49F8-9914-39C5DCA22658}" type="slidenum">
              <a:rPr lang="en-US"/>
              <a:pPr/>
              <a:t>28</a:t>
            </a:fld>
            <a:endParaRPr lang="en-US"/>
          </a:p>
        </p:txBody>
      </p:sp>
      <p:sp>
        <p:nvSpPr>
          <p:cNvPr id="281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1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D1DC1E-C61A-4CBF-B86A-254573A353C9}" type="slidenum">
              <a:rPr lang="en-US"/>
              <a:pPr/>
              <a:t>29</a:t>
            </a:fld>
            <a:endParaRPr lang="en-US"/>
          </a:p>
        </p:txBody>
      </p:sp>
      <p:sp>
        <p:nvSpPr>
          <p:cNvPr id="282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AE6854F-4B3A-4DBC-9D21-A24B6F50A2CA}" type="slidenum">
              <a:rPr lang="en-US"/>
              <a:pPr/>
              <a:t>3</a:t>
            </a:fld>
            <a:endParaRPr lang="en-US"/>
          </a:p>
        </p:txBody>
      </p:sp>
      <p:sp>
        <p:nvSpPr>
          <p:cNvPr id="256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DA4C99-00F4-4EB9-8451-9B9099E37A23}" type="slidenum">
              <a:rPr lang="en-US"/>
              <a:pPr/>
              <a:t>30</a:t>
            </a:fld>
            <a:endParaRPr lang="en-US"/>
          </a:p>
        </p:txBody>
      </p:sp>
      <p:sp>
        <p:nvSpPr>
          <p:cNvPr id="283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3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64B6A4-C6B5-4039-AD6B-1E59BA61AB93}" type="slidenum">
              <a:rPr lang="en-US"/>
              <a:pPr/>
              <a:t>31</a:t>
            </a:fld>
            <a:endParaRPr lang="en-US"/>
          </a:p>
        </p:txBody>
      </p:sp>
      <p:sp>
        <p:nvSpPr>
          <p:cNvPr id="28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B21756-DFC9-42EC-BF9E-F8B1484510F7}" type="slidenum">
              <a:rPr lang="en-US"/>
              <a:pPr/>
              <a:t>32</a:t>
            </a:fld>
            <a:endParaRPr lang="en-US"/>
          </a:p>
        </p:txBody>
      </p:sp>
      <p:sp>
        <p:nvSpPr>
          <p:cNvPr id="285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5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B2BCA0-2F05-4879-B7A1-B5BB610BB643}" type="slidenum">
              <a:rPr lang="en-US"/>
              <a:pPr/>
              <a:t>33</a:t>
            </a:fld>
            <a:endParaRPr lang="en-US"/>
          </a:p>
        </p:txBody>
      </p:sp>
      <p:sp>
        <p:nvSpPr>
          <p:cNvPr id="286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AAB4A0-39F8-488B-8095-69D56033E44E}" type="slidenum">
              <a:rPr lang="en-US"/>
              <a:pPr/>
              <a:t>34</a:t>
            </a:fld>
            <a:endParaRPr lang="en-US"/>
          </a:p>
        </p:txBody>
      </p:sp>
      <p:sp>
        <p:nvSpPr>
          <p:cNvPr id="287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7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2D399D-ED15-498F-BCA2-53E94F68CFEA}" type="slidenum">
              <a:rPr lang="en-US"/>
              <a:pPr/>
              <a:t>35</a:t>
            </a:fld>
            <a:endParaRPr lang="en-US"/>
          </a:p>
        </p:txBody>
      </p:sp>
      <p:sp>
        <p:nvSpPr>
          <p:cNvPr id="288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8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07E610-ADB3-404F-B17D-D3D24936C40E}" type="slidenum">
              <a:rPr lang="en-US"/>
              <a:pPr/>
              <a:t>36</a:t>
            </a:fld>
            <a:endParaRPr lang="en-US"/>
          </a:p>
        </p:txBody>
      </p:sp>
      <p:sp>
        <p:nvSpPr>
          <p:cNvPr id="289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9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D3071D-8CD8-4B37-A232-052B7BDFEA72}" type="slidenum">
              <a:rPr lang="en-US"/>
              <a:pPr/>
              <a:t>37</a:t>
            </a:fld>
            <a:endParaRPr lang="en-US"/>
          </a:p>
        </p:txBody>
      </p:sp>
      <p:sp>
        <p:nvSpPr>
          <p:cNvPr id="290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4C3F87-348F-404C-9015-4930C3C6BCBA}" type="slidenum">
              <a:rPr lang="en-US"/>
              <a:pPr/>
              <a:t>38</a:t>
            </a:fld>
            <a:endParaRPr lang="en-US"/>
          </a:p>
        </p:txBody>
      </p:sp>
      <p:sp>
        <p:nvSpPr>
          <p:cNvPr id="291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1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79A7BC-CEC1-4F1D-835F-7780CF6D8EE5}" type="slidenum">
              <a:rPr lang="en-US"/>
              <a:pPr/>
              <a:t>39</a:t>
            </a:fld>
            <a:endParaRPr lang="en-US"/>
          </a:p>
        </p:txBody>
      </p:sp>
      <p:sp>
        <p:nvSpPr>
          <p:cNvPr id="292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2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074CA1-88C7-4A0B-B5A0-8FDFF4751258}" type="slidenum">
              <a:rPr lang="en-US"/>
              <a:pPr/>
              <a:t>4</a:t>
            </a:fld>
            <a:endParaRPr lang="en-US"/>
          </a:p>
        </p:txBody>
      </p:sp>
      <p:sp>
        <p:nvSpPr>
          <p:cNvPr id="257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7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DB6CBB-7B7D-4E8F-8E67-97FD1C875279}" type="slidenum">
              <a:rPr lang="en-US"/>
              <a:pPr/>
              <a:t>40</a:t>
            </a:fld>
            <a:endParaRPr lang="en-US"/>
          </a:p>
        </p:txBody>
      </p:sp>
      <p:sp>
        <p:nvSpPr>
          <p:cNvPr id="293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3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1623E1-7A13-43F6-8A1D-34EF5756F84D}" type="slidenum">
              <a:rPr lang="en-US"/>
              <a:pPr/>
              <a:t>41</a:t>
            </a:fld>
            <a:endParaRPr lang="en-US"/>
          </a:p>
        </p:txBody>
      </p:sp>
      <p:sp>
        <p:nvSpPr>
          <p:cNvPr id="294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4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A864B5-E0BB-4157-A4CE-F1B56E0C94EA}" type="slidenum">
              <a:rPr lang="en-US"/>
              <a:pPr/>
              <a:t>42</a:t>
            </a:fld>
            <a:endParaRPr lang="en-US"/>
          </a:p>
        </p:txBody>
      </p:sp>
      <p:sp>
        <p:nvSpPr>
          <p:cNvPr id="295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5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D63DB9-9286-4328-8A46-E79932C371F3}" type="slidenum">
              <a:rPr lang="en-US"/>
              <a:pPr/>
              <a:t>43</a:t>
            </a:fld>
            <a:endParaRPr lang="en-US"/>
          </a:p>
        </p:txBody>
      </p:sp>
      <p:sp>
        <p:nvSpPr>
          <p:cNvPr id="296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D18E07-CEAE-454D-B45F-9A0471BDEAA9}" type="slidenum">
              <a:rPr lang="en-US"/>
              <a:pPr/>
              <a:t>44</a:t>
            </a:fld>
            <a:endParaRPr lang="en-US"/>
          </a:p>
        </p:txBody>
      </p:sp>
      <p:sp>
        <p:nvSpPr>
          <p:cNvPr id="297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61C829-1288-40F4-A51F-4186BF87A27C}" type="slidenum">
              <a:rPr lang="en-US"/>
              <a:pPr/>
              <a:t>45</a:t>
            </a:fld>
            <a:endParaRPr lang="en-US"/>
          </a:p>
        </p:txBody>
      </p:sp>
      <p:sp>
        <p:nvSpPr>
          <p:cNvPr id="299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9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34B92E-88CB-4BD1-9864-D1A2177B6D22}" type="slidenum">
              <a:rPr lang="en-US"/>
              <a:pPr/>
              <a:t>46</a:t>
            </a:fld>
            <a:endParaRPr lang="en-US"/>
          </a:p>
        </p:txBody>
      </p:sp>
      <p:sp>
        <p:nvSpPr>
          <p:cNvPr id="300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0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F2B2BC-1C00-4914-AE5F-500B436CE0E8}" type="slidenum">
              <a:rPr lang="en-US"/>
              <a:pPr/>
              <a:t>47</a:t>
            </a:fld>
            <a:endParaRPr lang="en-US"/>
          </a:p>
        </p:txBody>
      </p:sp>
      <p:sp>
        <p:nvSpPr>
          <p:cNvPr id="301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1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E11085-A70F-4097-90EF-91BF99CFE6F9}" type="slidenum">
              <a:rPr lang="en-US"/>
              <a:pPr/>
              <a:t>48</a:t>
            </a:fld>
            <a:endParaRPr lang="en-US"/>
          </a:p>
        </p:txBody>
      </p:sp>
      <p:sp>
        <p:nvSpPr>
          <p:cNvPr id="302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2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E3B72F-36D4-48EF-8A6F-7B0E159FA96C}" type="slidenum">
              <a:rPr lang="en-US"/>
              <a:pPr/>
              <a:t>49</a:t>
            </a:fld>
            <a:endParaRPr lang="en-US"/>
          </a:p>
        </p:txBody>
      </p:sp>
      <p:sp>
        <p:nvSpPr>
          <p:cNvPr id="303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3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504A0F-BFF7-457B-B75B-6E8893EC76E2}" type="slidenum">
              <a:rPr lang="en-US"/>
              <a:pPr/>
              <a:t>5</a:t>
            </a:fld>
            <a:endParaRPr lang="en-US"/>
          </a:p>
        </p:txBody>
      </p:sp>
      <p:sp>
        <p:nvSpPr>
          <p:cNvPr id="258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8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B0B031-8056-4262-99F6-A018FB2FC767}" type="slidenum">
              <a:rPr lang="en-US"/>
              <a:pPr/>
              <a:t>50</a:t>
            </a:fld>
            <a:endParaRPr lang="en-US"/>
          </a:p>
        </p:txBody>
      </p:sp>
      <p:sp>
        <p:nvSpPr>
          <p:cNvPr id="304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4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1FA4DE-0D13-4BA5-948A-0E491F298776}" type="slidenum">
              <a:rPr lang="en-US"/>
              <a:pPr/>
              <a:t>51</a:t>
            </a:fld>
            <a:endParaRPr lang="en-US"/>
          </a:p>
        </p:txBody>
      </p:sp>
      <p:sp>
        <p:nvSpPr>
          <p:cNvPr id="305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5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8648C9-B12F-4562-B692-805E37DE237B}" type="slidenum">
              <a:rPr lang="en-US"/>
              <a:pPr/>
              <a:t>6</a:t>
            </a:fld>
            <a:endParaRPr lang="en-US"/>
          </a:p>
        </p:txBody>
      </p:sp>
      <p:sp>
        <p:nvSpPr>
          <p:cNvPr id="259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9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6F71C7-95B0-4151-A857-3A993A34C207}" type="slidenum">
              <a:rPr lang="en-US"/>
              <a:pPr/>
              <a:t>7</a:t>
            </a:fld>
            <a:endParaRPr lang="en-US"/>
          </a:p>
        </p:txBody>
      </p:sp>
      <p:sp>
        <p:nvSpPr>
          <p:cNvPr id="260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0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6D7A39-91A5-483C-B72E-31543BBA6924}" type="slidenum">
              <a:rPr lang="en-US"/>
              <a:pPr/>
              <a:t>8</a:t>
            </a:fld>
            <a:endParaRPr lang="en-US"/>
          </a:p>
        </p:txBody>
      </p:sp>
      <p:sp>
        <p:nvSpPr>
          <p:cNvPr id="261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1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46E132-E3B3-4192-B43F-9C22CB6D3210}" type="slidenum">
              <a:rPr lang="en-US"/>
              <a:pPr/>
              <a:t>9</a:t>
            </a:fld>
            <a:endParaRPr lang="en-US"/>
          </a:p>
        </p:txBody>
      </p:sp>
      <p:sp>
        <p:nvSpPr>
          <p:cNvPr id="262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2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9C39A7-3EA3-4462-B616-19CC2F0AB4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BADF15-8F7A-4395-8E6D-F3C03956A1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4E590-FFC0-423E-A145-46A4CB968FA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74E4D7-0B76-4C24-9788-EC514211A3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974E98-6683-4125-8DB8-919B1A521F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2A55A7-5725-4AA6-8D30-9BEB9338FA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F80EDC-56E5-4D3A-8B7A-5C5579951A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777E4F-E1C7-44EF-9D2C-C2A3224BBE6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ACABC9-E7B6-4931-B729-469B2E2D20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715FDC-AF58-4E28-BB88-27E1703DCDC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56707F-2049-42E4-B9CF-0F624F17A7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9547C0C-6B28-4401-AC11-E875755AA10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zo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13" Type="http://schemas.openxmlformats.org/officeDocument/2006/relationships/slide" Target="slide9.xml"/><Relationship Id="rId18" Type="http://schemas.openxmlformats.org/officeDocument/2006/relationships/slide" Target="slide24.xml"/><Relationship Id="rId26" Type="http://schemas.openxmlformats.org/officeDocument/2006/relationships/slide" Target="slide34.xml"/><Relationship Id="rId3" Type="http://schemas.openxmlformats.org/officeDocument/2006/relationships/slide" Target="slide4.xml"/><Relationship Id="rId21" Type="http://schemas.openxmlformats.org/officeDocument/2006/relationships/slide" Target="slide28.xml"/><Relationship Id="rId34" Type="http://schemas.openxmlformats.org/officeDocument/2006/relationships/slide" Target="slide23.xml"/><Relationship Id="rId7" Type="http://schemas.openxmlformats.org/officeDocument/2006/relationships/slide" Target="slide5.xml"/><Relationship Id="rId12" Type="http://schemas.openxmlformats.org/officeDocument/2006/relationships/slide" Target="slide16.xml"/><Relationship Id="rId17" Type="http://schemas.openxmlformats.org/officeDocument/2006/relationships/slide" Target="slide22.xml"/><Relationship Id="rId25" Type="http://schemas.openxmlformats.org/officeDocument/2006/relationships/slide" Target="slide17.xml"/><Relationship Id="rId33" Type="http://schemas.openxmlformats.org/officeDocument/2006/relationships/slide" Target="slide44.xml"/><Relationship Id="rId38" Type="http://schemas.openxmlformats.org/officeDocument/2006/relationships/slide" Target="slide2.xml"/><Relationship Id="rId2" Type="http://schemas.openxmlformats.org/officeDocument/2006/relationships/notesSlide" Target="../notesSlides/notesSlide1.xml"/><Relationship Id="rId16" Type="http://schemas.openxmlformats.org/officeDocument/2006/relationships/slide" Target="slide11.xml"/><Relationship Id="rId20" Type="http://schemas.openxmlformats.org/officeDocument/2006/relationships/slide" Target="slide25.xml"/><Relationship Id="rId29" Type="http://schemas.openxmlformats.org/officeDocument/2006/relationships/slide" Target="slide3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11" Type="http://schemas.openxmlformats.org/officeDocument/2006/relationships/slide" Target="slide14.xml"/><Relationship Id="rId24" Type="http://schemas.openxmlformats.org/officeDocument/2006/relationships/slide" Target="slide32.xml"/><Relationship Id="rId32" Type="http://schemas.openxmlformats.org/officeDocument/2006/relationships/slide" Target="slide42.xml"/><Relationship Id="rId37" Type="http://schemas.openxmlformats.org/officeDocument/2006/relationships/slide" Target="slide50.xml"/><Relationship Id="rId5" Type="http://schemas.openxmlformats.org/officeDocument/2006/relationships/slide" Target="slide6.xml"/><Relationship Id="rId15" Type="http://schemas.openxmlformats.org/officeDocument/2006/relationships/slide" Target="slide20.xml"/><Relationship Id="rId23" Type="http://schemas.openxmlformats.org/officeDocument/2006/relationships/slide" Target="slide30.xml"/><Relationship Id="rId28" Type="http://schemas.openxmlformats.org/officeDocument/2006/relationships/slide" Target="slide19.xml"/><Relationship Id="rId36" Type="http://schemas.openxmlformats.org/officeDocument/2006/relationships/slide" Target="slide26.xml"/><Relationship Id="rId10" Type="http://schemas.openxmlformats.org/officeDocument/2006/relationships/slide" Target="slide7.xml"/><Relationship Id="rId19" Type="http://schemas.openxmlformats.org/officeDocument/2006/relationships/slide" Target="slide13.xml"/><Relationship Id="rId31" Type="http://schemas.openxmlformats.org/officeDocument/2006/relationships/slide" Target="slide21.xml"/><Relationship Id="rId4" Type="http://schemas.openxmlformats.org/officeDocument/2006/relationships/slide" Target="slide3.xml"/><Relationship Id="rId9" Type="http://schemas.openxmlformats.org/officeDocument/2006/relationships/slide" Target="slide12.xml"/><Relationship Id="rId14" Type="http://schemas.openxmlformats.org/officeDocument/2006/relationships/slide" Target="slide18.xml"/><Relationship Id="rId22" Type="http://schemas.openxmlformats.org/officeDocument/2006/relationships/slide" Target="slide15.xml"/><Relationship Id="rId27" Type="http://schemas.openxmlformats.org/officeDocument/2006/relationships/slide" Target="slide36.xml"/><Relationship Id="rId30" Type="http://schemas.openxmlformats.org/officeDocument/2006/relationships/slide" Target="slide40.xml"/><Relationship Id="rId35" Type="http://schemas.openxmlformats.org/officeDocument/2006/relationships/slide" Target="slide4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7" name="AutoShape 8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4" action="ppaction://hlinksldjump"/>
              </a:rPr>
              <a:t>200</a:t>
            </a:r>
            <a:endParaRPr lang="en-US" sz="3600" b="1" dirty="0"/>
          </a:p>
        </p:txBody>
      </p:sp>
      <p:sp>
        <p:nvSpPr>
          <p:cNvPr id="2138" name="AutoShape 90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" action="ppaction://noaction"/>
              </a:rPr>
              <a:t>300</a:t>
            </a:r>
            <a:endParaRPr lang="en-US" sz="3600" b="1" dirty="0">
              <a:hlinkClick r:id="rId5" action="ppaction://hlinksldjump"/>
            </a:endParaRPr>
          </a:p>
        </p:txBody>
      </p:sp>
      <p:sp>
        <p:nvSpPr>
          <p:cNvPr id="2139" name="AutoShape 91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7" action="ppaction://hlinksldjump"/>
              </a:rPr>
              <a:t>400</a:t>
            </a:r>
            <a:endParaRPr lang="en-US" sz="3600" b="1" dirty="0">
              <a:hlinkClick r:id="rId6" action="ppaction://hlinksldjump"/>
            </a:endParaRPr>
          </a:p>
        </p:txBody>
      </p:sp>
      <p:sp>
        <p:nvSpPr>
          <p:cNvPr id="2140" name="AutoShape 92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5" action="ppaction://hlinksldjump"/>
              </a:rPr>
              <a:t>500</a:t>
            </a:r>
            <a:endParaRPr lang="en-US" sz="3600" b="1" dirty="0"/>
          </a:p>
        </p:txBody>
      </p:sp>
      <p:sp>
        <p:nvSpPr>
          <p:cNvPr id="2149" name="AutoShape 101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10" action="ppaction://hlinksldjump"/>
              </a:rPr>
              <a:t>100</a:t>
            </a:r>
            <a:endParaRPr lang="en-US" sz="3600" b="1" dirty="0"/>
          </a:p>
        </p:txBody>
      </p:sp>
      <p:sp>
        <p:nvSpPr>
          <p:cNvPr id="2150" name="AutoShape 102">
            <a:hlinkClick r:id="rId1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6" action="ppaction://hlinksldjump"/>
              </a:rPr>
              <a:t>200</a:t>
            </a:r>
            <a:endParaRPr lang="en-US" sz="3600" b="1" dirty="0">
              <a:hlinkClick r:id="rId11" action="ppaction://hlinksldjump"/>
            </a:endParaRPr>
          </a:p>
        </p:txBody>
      </p:sp>
      <p:sp>
        <p:nvSpPr>
          <p:cNvPr id="2151" name="AutoShape 103">
            <a:hlinkClick r:id="rId1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13" action="ppaction://hlinksldjump"/>
              </a:rPr>
              <a:t>300</a:t>
            </a:r>
            <a:endParaRPr lang="en-US" sz="3600" b="1" dirty="0"/>
          </a:p>
        </p:txBody>
      </p:sp>
      <p:sp>
        <p:nvSpPr>
          <p:cNvPr id="2152" name="AutoShape 104">
            <a:hlinkClick r:id="rId1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8" action="ppaction://hlinksldjump"/>
              </a:rPr>
              <a:t>400</a:t>
            </a:r>
            <a:endParaRPr lang="en-US" sz="3600" b="1" dirty="0"/>
          </a:p>
        </p:txBody>
      </p:sp>
      <p:sp>
        <p:nvSpPr>
          <p:cNvPr id="2153" name="AutoShape 105">
            <a:hlinkClick r:id="rId1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16" action="ppaction://hlinksldjump"/>
              </a:rPr>
              <a:t>500</a:t>
            </a:r>
            <a:endParaRPr lang="en-US" sz="3600" b="1" dirty="0"/>
          </a:p>
        </p:txBody>
      </p:sp>
      <p:sp>
        <p:nvSpPr>
          <p:cNvPr id="2154" name="AutoShape 106">
            <a:hlinkClick r:id="rId1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9" action="ppaction://hlinksldjump"/>
              </a:rPr>
              <a:t>100</a:t>
            </a:r>
            <a:endParaRPr lang="en-US" sz="3600" b="1" dirty="0"/>
          </a:p>
        </p:txBody>
      </p:sp>
      <p:sp>
        <p:nvSpPr>
          <p:cNvPr id="2155" name="AutoShape 107">
            <a:hlinkClick r:id="rId1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19" action="ppaction://hlinksldjump"/>
              </a:rPr>
              <a:t>200</a:t>
            </a:r>
            <a:endParaRPr lang="en-US" sz="3600" b="1" dirty="0"/>
          </a:p>
        </p:txBody>
      </p:sp>
      <p:sp>
        <p:nvSpPr>
          <p:cNvPr id="2156" name="AutoShape 108">
            <a:hlinkClick r:id="rId2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11" action="ppaction://hlinksldjump"/>
              </a:rPr>
              <a:t>300</a:t>
            </a:r>
            <a:endParaRPr lang="en-US" sz="3600" b="1" dirty="0"/>
          </a:p>
        </p:txBody>
      </p:sp>
      <p:sp>
        <p:nvSpPr>
          <p:cNvPr id="2157" name="AutoShape 109">
            <a:hlinkClick r:id="rId2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22" action="ppaction://hlinksldjump"/>
              </a:rPr>
              <a:t>400</a:t>
            </a:r>
            <a:endParaRPr lang="en-US" sz="3600" b="1" dirty="0"/>
          </a:p>
        </p:txBody>
      </p:sp>
      <p:sp>
        <p:nvSpPr>
          <p:cNvPr id="2158" name="AutoShape 110">
            <a:hlinkClick r:id="rId2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12" action="ppaction://hlinksldjump"/>
              </a:rPr>
              <a:t>500</a:t>
            </a:r>
            <a:endParaRPr lang="en-US" sz="3600" b="1" dirty="0"/>
          </a:p>
        </p:txBody>
      </p:sp>
      <p:sp>
        <p:nvSpPr>
          <p:cNvPr id="2159" name="AutoShape 111">
            <a:hlinkClick r:id="rId2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25" action="ppaction://hlinksldjump"/>
              </a:rPr>
              <a:t>100</a:t>
            </a:r>
            <a:endParaRPr lang="en-US" sz="3600" b="1" dirty="0"/>
          </a:p>
        </p:txBody>
      </p:sp>
      <p:sp>
        <p:nvSpPr>
          <p:cNvPr id="2160" name="AutoShape 112">
            <a:hlinkClick r:id="rId2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14" action="ppaction://hlinksldjump"/>
              </a:rPr>
              <a:t>200</a:t>
            </a:r>
            <a:endParaRPr lang="en-US" sz="3600" b="1" dirty="0"/>
          </a:p>
        </p:txBody>
      </p:sp>
      <p:sp>
        <p:nvSpPr>
          <p:cNvPr id="2161" name="AutoShape 113">
            <a:hlinkClick r:id="rId2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28" action="ppaction://hlinksldjump"/>
              </a:rPr>
              <a:t>300</a:t>
            </a:r>
            <a:endParaRPr lang="en-US" sz="3600" b="1" dirty="0"/>
          </a:p>
        </p:txBody>
      </p:sp>
      <p:sp>
        <p:nvSpPr>
          <p:cNvPr id="2162" name="AutoShape 114">
            <a:hlinkClick r:id="rId2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15" action="ppaction://hlinksldjump"/>
              </a:rPr>
              <a:t>400</a:t>
            </a:r>
            <a:endParaRPr lang="en-US" sz="3600" b="1" dirty="0"/>
          </a:p>
        </p:txBody>
      </p:sp>
      <p:sp>
        <p:nvSpPr>
          <p:cNvPr id="2163" name="AutoShape 115">
            <a:hlinkClick r:id="rId3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31" action="ppaction://hlinksldjump"/>
              </a:rPr>
              <a:t>500</a:t>
            </a:r>
            <a:endParaRPr lang="en-US" sz="3600" b="1" dirty="0"/>
          </a:p>
        </p:txBody>
      </p:sp>
      <p:sp>
        <p:nvSpPr>
          <p:cNvPr id="2164" name="AutoShape 116">
            <a:hlinkClick r:id="rId3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17" action="ppaction://hlinksldjump"/>
              </a:rPr>
              <a:t>100</a:t>
            </a:r>
            <a:endParaRPr lang="en-US" sz="3600" b="1" dirty="0"/>
          </a:p>
        </p:txBody>
      </p:sp>
      <p:sp>
        <p:nvSpPr>
          <p:cNvPr id="2165" name="AutoShape 117">
            <a:hlinkClick r:id="rId3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34" action="ppaction://hlinksldjump"/>
              </a:rPr>
              <a:t>200</a:t>
            </a:r>
            <a:endParaRPr lang="en-US" sz="3600" b="1" dirty="0"/>
          </a:p>
        </p:txBody>
      </p:sp>
      <p:sp>
        <p:nvSpPr>
          <p:cNvPr id="2166" name="AutoShape 118">
            <a:hlinkClick r:id="rId3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18" action="ppaction://hlinksldjump"/>
              </a:rPr>
              <a:t>300</a:t>
            </a:r>
            <a:endParaRPr lang="en-US" sz="3600" b="1" dirty="0"/>
          </a:p>
        </p:txBody>
      </p:sp>
      <p:sp>
        <p:nvSpPr>
          <p:cNvPr id="2167" name="AutoShape 119">
            <a:hlinkClick r:id="rId3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36" action="ppaction://hlinksldjump"/>
              </a:rPr>
              <a:t>400</a:t>
            </a:r>
            <a:endParaRPr lang="en-US" sz="3600" b="1" dirty="0"/>
          </a:p>
        </p:txBody>
      </p:sp>
      <p:sp>
        <p:nvSpPr>
          <p:cNvPr id="2168" name="AutoShape 120">
            <a:hlinkClick r:id="rId3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20" action="ppaction://hlinksldjump"/>
              </a:rPr>
              <a:t>500</a:t>
            </a:r>
            <a:endParaRPr lang="en-US" sz="3600" b="1" dirty="0"/>
          </a:p>
        </p:txBody>
      </p:sp>
      <p:sp>
        <p:nvSpPr>
          <p:cNvPr id="2088" name="AutoShape 40">
            <a:hlinkClick r:id="rId3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" action="ppaction://hlinkshowjump?jump=nextslide"/>
              </a:rPr>
              <a:t>100</a:t>
            </a:r>
            <a:endParaRPr lang="en-US" sz="3600" b="1" dirty="0"/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 b="1" dirty="0" smtClean="0">
                <a:solidFill>
                  <a:schemeClr val="bg1"/>
                </a:solidFill>
                <a:latin typeface="+mj-lt"/>
              </a:rPr>
              <a:t>Basics</a:t>
            </a:r>
            <a:endParaRPr lang="en-US" sz="2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45" name="Rectangle 97"/>
          <p:cNvSpPr>
            <a:spLocks noChangeArrowheads="1"/>
          </p:cNvSpPr>
          <p:nvPr/>
        </p:nvSpPr>
        <p:spPr bwMode="auto">
          <a:xfrm>
            <a:off x="182880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Database</a:t>
            </a:r>
            <a:br>
              <a:rPr lang="en-US" sz="2400" b="1" dirty="0" smtClean="0">
                <a:solidFill>
                  <a:schemeClr val="bg1"/>
                </a:solidFill>
              </a:rPr>
            </a:br>
            <a:r>
              <a:rPr lang="en-US" sz="2400" b="1" dirty="0" smtClean="0">
                <a:solidFill>
                  <a:schemeClr val="bg1"/>
                </a:solidFill>
              </a:rPr>
              <a:t> Relationships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146" name="Rectangle 98"/>
          <p:cNvSpPr>
            <a:spLocks noChangeArrowheads="1"/>
          </p:cNvSpPr>
          <p:nvPr/>
        </p:nvSpPr>
        <p:spPr bwMode="auto">
          <a:xfrm>
            <a:off x="548640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Database </a:t>
            </a:r>
            <a:br>
              <a:rPr lang="en-US" sz="2800" b="1" dirty="0" smtClean="0">
                <a:solidFill>
                  <a:schemeClr val="bg1"/>
                </a:solidFill>
              </a:rPr>
            </a:br>
            <a:r>
              <a:rPr lang="en-US" sz="2800" b="1" dirty="0" smtClean="0">
                <a:solidFill>
                  <a:schemeClr val="bg1"/>
                </a:solidFill>
              </a:rPr>
              <a:t>Objects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2147" name="Rectangle 99"/>
          <p:cNvSpPr>
            <a:spLocks noChangeArrowheads="1"/>
          </p:cNvSpPr>
          <p:nvPr/>
        </p:nvSpPr>
        <p:spPr bwMode="auto">
          <a:xfrm>
            <a:off x="365760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Data </a:t>
            </a:r>
            <a:br>
              <a:rPr lang="en-US" sz="2800" b="1" dirty="0" smtClean="0">
                <a:solidFill>
                  <a:schemeClr val="bg1"/>
                </a:solidFill>
              </a:rPr>
            </a:br>
            <a:r>
              <a:rPr lang="en-US" sz="2800" b="1" dirty="0" smtClean="0">
                <a:solidFill>
                  <a:schemeClr val="bg1"/>
                </a:solidFill>
              </a:rPr>
              <a:t>Types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2148" name="Rectangle 100"/>
          <p:cNvSpPr>
            <a:spLocks noChangeArrowheads="1"/>
          </p:cNvSpPr>
          <p:nvPr/>
        </p:nvSpPr>
        <p:spPr bwMode="auto">
          <a:xfrm>
            <a:off x="731520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Database </a:t>
            </a:r>
            <a:br>
              <a:rPr lang="en-US" sz="2400" b="1" dirty="0" smtClean="0">
                <a:solidFill>
                  <a:schemeClr val="bg1"/>
                </a:solidFill>
              </a:rPr>
            </a:br>
            <a:r>
              <a:rPr lang="en-US" sz="2400" b="1" dirty="0" smtClean="0">
                <a:solidFill>
                  <a:schemeClr val="bg1"/>
                </a:solidFill>
              </a:rPr>
              <a:t>Management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4" name="Rectangle 2054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What is this an example of?</a:t>
            </a:r>
            <a:endParaRPr lang="en-US" dirty="0"/>
          </a:p>
        </p:txBody>
      </p:sp>
      <p:sp>
        <p:nvSpPr>
          <p:cNvPr id="114695" name="Rectangle 205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>
                <a:solidFill>
                  <a:srgbClr val="FFFF00"/>
                </a:solidFill>
              </a:rPr>
              <a:t>What is a JOIN LINE?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6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391400" y="53340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 l="24219" t="27957" r="22656" b="49462"/>
          <a:stretch>
            <a:fillRect/>
          </a:stretch>
        </p:blipFill>
        <p:spPr bwMode="auto">
          <a:xfrm>
            <a:off x="2057400" y="457200"/>
            <a:ext cx="5181600" cy="16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46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41" name="AutoShape 1029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6745" name="Rectangle 103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List the three types of relationships.</a:t>
            </a:r>
            <a:r>
              <a:rPr lang="en-US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en-US" dirty="0"/>
          </a:p>
        </p:txBody>
      </p:sp>
      <p:sp>
        <p:nvSpPr>
          <p:cNvPr id="116746" name="Rectangle 1034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What is: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FFFF00"/>
                </a:solidFill>
              </a:rPr>
              <a:t>ONE-TO-MANY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FFFF00"/>
                </a:solidFill>
              </a:rPr>
              <a:t>MANY-TO-MANY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FFFF00"/>
                </a:solidFill>
              </a:rPr>
              <a:t>ONE-TO-ONE?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6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67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67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67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90" name="Rectangle 2054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This is used to control how data in a particular field will be searched, sorted, or used in calculations.</a:t>
            </a:r>
            <a:endParaRPr lang="en-US" dirty="0"/>
          </a:p>
        </p:txBody>
      </p:sp>
      <p:sp>
        <p:nvSpPr>
          <p:cNvPr id="118791" name="Rectangle 205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What is a DATA TYPE?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 bwMode="auto">
          <a:xfrm>
            <a:off x="7543800" y="5334000"/>
            <a:ext cx="1066800" cy="1143000"/>
          </a:xfrm>
          <a:prstGeom prst="actionButtonHome">
            <a:avLst/>
          </a:prstGeom>
          <a:solidFill>
            <a:srgbClr val="3366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9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87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6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0840" name="Rectangle 103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This is a data type used to arrange and sort data chronologically, often used with the input mask field property</a:t>
            </a:r>
            <a:endParaRPr lang="en-US" dirty="0"/>
          </a:p>
        </p:txBody>
      </p:sp>
      <p:sp>
        <p:nvSpPr>
          <p:cNvPr id="120841" name="Rectangle 103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What is MEMO?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08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7" name="Rectangle 2055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 dirty="0" smtClean="0"/>
              <a:t>This data type is used to automatically assign a number to each record and to assist in preventing duplication of data. </a:t>
            </a:r>
            <a:r>
              <a:rPr lang="en-US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en-US" dirty="0"/>
          </a:p>
        </p:txBody>
      </p:sp>
      <p:sp>
        <p:nvSpPr>
          <p:cNvPr id="122888" name="Rectangle 205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What is AUTONUMBER?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 bwMode="auto">
          <a:xfrm>
            <a:off x="7239000" y="5105400"/>
            <a:ext cx="1219200" cy="990600"/>
          </a:xfrm>
          <a:prstGeom prst="actionButtonHome">
            <a:avLst/>
          </a:prstGeom>
          <a:solidFill>
            <a:srgbClr val="3366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9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28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2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935" name="Rectangle 1031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3200" dirty="0" smtClean="0"/>
              <a:t>This is a data type used to arrange and sort data chronologically, often used with the input mask field property.</a:t>
            </a:r>
            <a:r>
              <a:rPr lang="en-US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en-US" dirty="0"/>
          </a:p>
        </p:txBody>
      </p:sp>
      <p:sp>
        <p:nvSpPr>
          <p:cNvPr id="124936" name="Rectangle 1032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What is a DATE/TIME?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49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82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This is a data type used to define preset values for database entries. </a:t>
            </a:r>
            <a:endParaRPr lang="en-US" dirty="0"/>
          </a:p>
        </p:txBody>
      </p:sp>
      <p:sp>
        <p:nvSpPr>
          <p:cNvPr id="126983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What is LOOKUP WIZARD?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 bwMode="auto">
          <a:xfrm>
            <a:off x="6781800" y="5105400"/>
            <a:ext cx="1447800" cy="1143000"/>
          </a:xfrm>
          <a:prstGeom prst="actionButtonHome">
            <a:avLst/>
          </a:prstGeom>
          <a:solidFill>
            <a:srgbClr val="3366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9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69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8" name="AutoShape 205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9031" name="Rectangle 2055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3600" dirty="0" smtClean="0"/>
              <a:t>This is a database object created by placing filters and selecting multiple criteria (comparison operators) to extract information from one or more tables.</a:t>
            </a:r>
            <a:r>
              <a:rPr lang="en-US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en-US" dirty="0"/>
          </a:p>
        </p:txBody>
      </p:sp>
      <p:sp>
        <p:nvSpPr>
          <p:cNvPr id="129032" name="Rectangle 205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What is a QUERY?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90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8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36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36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36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What </a:t>
            </a:r>
            <a:r>
              <a:rPr lang="en-US" sz="3600" dirty="0" smtClean="0"/>
              <a:t>are these an example of?</a:t>
            </a:r>
            <a:endParaRPr lang="en-US" sz="3600" dirty="0"/>
          </a:p>
        </p:txBody>
      </p:sp>
      <p:sp>
        <p:nvSpPr>
          <p:cNvPr id="131079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What are OPERATORS?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7" name="AutoShape 205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 l="27344" t="58602" r="46875" b="19892"/>
          <a:stretch>
            <a:fillRect/>
          </a:stretch>
        </p:blipFill>
        <p:spPr bwMode="auto">
          <a:xfrm>
            <a:off x="2895600" y="914400"/>
            <a:ext cx="2514600" cy="1524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1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4" name="AutoShape 205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127" name="Rectangle 2055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3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3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3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What are these an example of?</a:t>
            </a:r>
            <a:endParaRPr lang="en-US" sz="3200" dirty="0"/>
          </a:p>
        </p:txBody>
      </p:sp>
      <p:sp>
        <p:nvSpPr>
          <p:cNvPr id="133128" name="Rectangle 205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What are CONDITIONAL OPERATORS?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 l="32031" t="40323" r="22656" b="47849"/>
          <a:stretch>
            <a:fillRect/>
          </a:stretch>
        </p:blipFill>
        <p:spPr bwMode="auto">
          <a:xfrm>
            <a:off x="2286000" y="990600"/>
            <a:ext cx="4419600" cy="8382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3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4937125" y="28638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This is a tool used to organize, store, retrieve, and communicate groups of related information.</a:t>
            </a:r>
            <a:endParaRPr lang="en-US" dirty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What is a DATABASE?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8" name="Action Button: Home 7">
            <a:hlinkClick r:id="rId3" action="ppaction://hlinksldjump" highlightClick="1"/>
          </p:cNvPr>
          <p:cNvSpPr/>
          <p:nvPr/>
        </p:nvSpPr>
        <p:spPr bwMode="auto">
          <a:xfrm>
            <a:off x="7543800" y="5486400"/>
            <a:ext cx="990600" cy="990600"/>
          </a:xfrm>
          <a:prstGeom prst="actionButtonHome">
            <a:avLst/>
          </a:prstGeom>
          <a:solidFill>
            <a:srgbClr val="3366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9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4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This is a database object that is used to create a user-friendly format for data entry and retrieval.</a:t>
            </a:r>
            <a:endParaRPr lang="en-US" dirty="0"/>
          </a:p>
        </p:txBody>
      </p:sp>
      <p:sp>
        <p:nvSpPr>
          <p:cNvPr id="135175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What is a FORM?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6" name="AutoShape 205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51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20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7223" name="Rectangle 1031"/>
          <p:cNvSpPr>
            <a:spLocks noGrp="1" noChangeArrowheads="1"/>
          </p:cNvSpPr>
          <p:nvPr>
            <p:ph type="ctrTitle"/>
          </p:nvPr>
        </p:nvSpPr>
        <p:spPr>
          <a:xfrm>
            <a:off x="533400" y="2286000"/>
            <a:ext cx="7772400" cy="1143000"/>
          </a:xfrm>
        </p:spPr>
        <p:txBody>
          <a:bodyPr/>
          <a:lstStyle/>
          <a:p>
            <a:r>
              <a:rPr lang="en-US" sz="3600" dirty="0" smtClean="0"/>
              <a:t>This is a database object used to organize, summarize, and print some or all of the data from one or more database tables or queries.</a:t>
            </a:r>
            <a:endParaRPr lang="en-US" dirty="0"/>
          </a:p>
        </p:txBody>
      </p:sp>
      <p:sp>
        <p:nvSpPr>
          <p:cNvPr id="137224" name="Rectangle 1032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What is a REPORT?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72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70" name="Rectangle 2054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This is the effectiveness of a database can be measured by the user’s ability to retrieve useful information. </a:t>
            </a:r>
            <a:endParaRPr lang="en-US" dirty="0"/>
          </a:p>
        </p:txBody>
      </p:sp>
      <p:sp>
        <p:nvSpPr>
          <p:cNvPr id="139271" name="Rectangle 205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What is DATA MANAGEMENT?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6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696200" y="55626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92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6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1319" name="Rectangle 1031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These allow for the retrieval of information that meets specific criteria.</a:t>
            </a:r>
            <a:endParaRPr lang="en-US" dirty="0"/>
          </a:p>
        </p:txBody>
      </p:sp>
      <p:sp>
        <p:nvSpPr>
          <p:cNvPr id="141320" name="Rectangle 1032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What are FILTERS?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1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6" name="Rectangle 2054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These allow for information to be arranged in a specific order such as alphabetical, chronological, ascending, or descending.</a:t>
            </a:r>
            <a:endParaRPr lang="en-US" dirty="0"/>
          </a:p>
        </p:txBody>
      </p:sp>
      <p:sp>
        <p:nvSpPr>
          <p:cNvPr id="143367" name="Rectangle 205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>
              <a:solidFill>
                <a:srgbClr val="FFFF00"/>
              </a:solidFill>
            </a:endParaRPr>
          </a:p>
          <a:p>
            <a:r>
              <a:rPr lang="en-US" smtClean="0">
                <a:solidFill>
                  <a:srgbClr val="FFFF00"/>
                </a:solidFill>
              </a:rPr>
              <a:t>What are SORTS?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6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33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62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What are the two ways to filter?</a:t>
            </a:r>
            <a:endParaRPr lang="en-US" dirty="0"/>
          </a:p>
        </p:txBody>
      </p:sp>
      <p:sp>
        <p:nvSpPr>
          <p:cNvPr id="147463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What is FILTER BY SELECTION?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What is FILTER BY ADVANCED SORT?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 bwMode="auto">
          <a:xfrm>
            <a:off x="7467600" y="5105400"/>
            <a:ext cx="990600" cy="1143000"/>
          </a:xfrm>
          <a:prstGeom prst="actionButtonHome">
            <a:avLst/>
          </a:prstGeom>
          <a:solidFill>
            <a:srgbClr val="3366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9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7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74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541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Distinct the different between a Sort and Filter.</a:t>
            </a:r>
            <a:endParaRPr lang="en-US" dirty="0"/>
          </a:p>
        </p:txBody>
      </p:sp>
      <p:sp>
        <p:nvSpPr>
          <p:cNvPr id="14541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810000"/>
            <a:ext cx="6400800" cy="17526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FFFF00"/>
                </a:solidFill>
              </a:rPr>
              <a:t>SORT arranges data in a specific order</a:t>
            </a:r>
          </a:p>
          <a:p>
            <a:pPr algn="l"/>
            <a:r>
              <a:rPr lang="en-US" dirty="0" smtClean="0">
                <a:solidFill>
                  <a:srgbClr val="FFFF00"/>
                </a:solidFill>
              </a:rPr>
              <a:t>FILTER selects a specific criteria of data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54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54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951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49512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8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51559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60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53608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54277" name="AutoShape 5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278" name="Text Box 6"/>
          <p:cNvSpPr txBox="1">
            <a:spLocks noChangeArrowheads="1"/>
          </p:cNvSpPr>
          <p:nvPr/>
        </p:nvSpPr>
        <p:spPr bwMode="auto">
          <a:xfrm>
            <a:off x="4752975" y="2555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54281" name="Rectangle 9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This is an arrangement of columns and rows.  It is the fundamental building block of all databases. </a:t>
            </a:r>
            <a:endParaRPr lang="en-US" dirty="0"/>
          </a:p>
        </p:txBody>
      </p:sp>
      <p:sp>
        <p:nvSpPr>
          <p:cNvPr id="54282" name="Rectangle 1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What is a TABLE?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42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4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55655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70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770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577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50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59751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6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1799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61800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6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63847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589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65896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42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67943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999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69992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8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72039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08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74088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13315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4549775" y="305276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 sz="2400"/>
          </a:p>
        </p:txBody>
      </p:sp>
      <p:sp>
        <p:nvSpPr>
          <p:cNvPr id="13321" name="Rectangle 9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This is a complete description of all of the fields related to one item in a table. </a:t>
            </a:r>
            <a:endParaRPr lang="en-US" dirty="0"/>
          </a:p>
        </p:txBody>
      </p:sp>
      <p:sp>
        <p:nvSpPr>
          <p:cNvPr id="13322" name="Rectangle 1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What is a RECORD?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9" name="Action Button: Home 8">
            <a:hlinkClick r:id="" action="ppaction://hlinkshowjump?jump=firstslide" highlightClick="1"/>
          </p:cNvPr>
          <p:cNvSpPr/>
          <p:nvPr/>
        </p:nvSpPr>
        <p:spPr bwMode="auto">
          <a:xfrm>
            <a:off x="6858000" y="5257800"/>
            <a:ext cx="1600200" cy="1219200"/>
          </a:xfrm>
          <a:prstGeom prst="actionButtonHome">
            <a:avLst/>
          </a:prstGeom>
          <a:solidFill>
            <a:srgbClr val="3366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9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4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76135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8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818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7818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30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80231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6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2279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82280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6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84327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637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86376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22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88423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047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90472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8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92519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456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94568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2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456" name="Rectangle 103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This is a grouping or category of similar information contained in a table</a:t>
            </a:r>
            <a:endParaRPr lang="en-US" dirty="0"/>
          </a:p>
        </p:txBody>
      </p:sp>
      <p:sp>
        <p:nvSpPr>
          <p:cNvPr id="104457" name="Rectangle 103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What is a FIELD?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44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96615" name="Rectangle 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6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866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9866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Give an example of a database.</a:t>
            </a:r>
            <a:r>
              <a:rPr lang="en-US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en-US" dirty="0"/>
          </a:p>
        </p:txBody>
      </p:sp>
      <p:sp>
        <p:nvSpPr>
          <p:cNvPr id="25088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What is a: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FFFF00"/>
                </a:solidFill>
              </a:rPr>
              <a:t>PHONEBOOK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FFFF00"/>
                </a:solidFill>
              </a:rPr>
              <a:t>ONLINE CATALOG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FFFF00"/>
                </a:solidFill>
              </a:rPr>
              <a:t>PAYROLL?</a:t>
            </a:r>
          </a:p>
        </p:txBody>
      </p:sp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 bwMode="auto">
          <a:xfrm>
            <a:off x="7543800" y="5334000"/>
            <a:ext cx="1143000" cy="1143000"/>
          </a:xfrm>
          <a:prstGeom prst="actionButtonHome">
            <a:avLst/>
          </a:prstGeom>
          <a:solidFill>
            <a:srgbClr val="3366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9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8" name="AutoShape 3076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8552" name="Rectangle 308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This is a link between two or more tables in a database.</a:t>
            </a:r>
            <a:r>
              <a:rPr lang="en-US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en-US" dirty="0"/>
          </a:p>
        </p:txBody>
      </p:sp>
      <p:sp>
        <p:nvSpPr>
          <p:cNvPr id="108553" name="Rectangle 308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What is a DATABASE RELATIONSHIP?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8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8" name="Rectangle 3078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This is used to format each record in a database as a unique entity.</a:t>
            </a:r>
            <a:r>
              <a:rPr lang="en-US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en-US" dirty="0"/>
          </a:p>
        </p:txBody>
      </p:sp>
      <p:sp>
        <p:nvSpPr>
          <p:cNvPr id="110599" name="Rectangle 3079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What is a PRIMARY KEY?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6" name="AutoShape 3076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4864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05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648" name="Rectangle 103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This is a table used to join primary key fields from multiple tables.</a:t>
            </a:r>
            <a:endParaRPr lang="en-US" dirty="0"/>
          </a:p>
        </p:txBody>
      </p:sp>
      <p:sp>
        <p:nvSpPr>
          <p:cNvPr id="112649" name="Rectangle 103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b="1" dirty="0" smtClean="0">
              <a:solidFill>
                <a:srgbClr val="FFFF00"/>
              </a:solidFill>
              <a:latin typeface="+mn-lt"/>
              <a:ea typeface="+mn-ea"/>
              <a:cs typeface="+mn-cs"/>
            </a:endParaRPr>
          </a:p>
          <a:p>
            <a:r>
              <a:rPr lang="en-US" b="1" dirty="0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What is a JUNCTION TABLE?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6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FFFF00"/>
      </a:hlink>
      <a:folHlink>
        <a:srgbClr val="00000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66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66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1163</TotalTime>
  <Words>605</Words>
  <Application>Microsoft Office PowerPoint</Application>
  <PresentationFormat>On-screen Show (4:3)</PresentationFormat>
  <Paragraphs>156</Paragraphs>
  <Slides>51</Slides>
  <Notes>51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Default Design</vt:lpstr>
      <vt:lpstr>Slide 1</vt:lpstr>
      <vt:lpstr>This is a tool used to organize, store, retrieve, and communicate groups of related information.</vt:lpstr>
      <vt:lpstr>This is an arrangement of columns and rows.  It is the fundamental building block of all databases. </vt:lpstr>
      <vt:lpstr>This is a complete description of all of the fields related to one item in a table. </vt:lpstr>
      <vt:lpstr>This is a grouping or category of similar information contained in a table</vt:lpstr>
      <vt:lpstr>Give an example of a database. </vt:lpstr>
      <vt:lpstr>This is a link between two or more tables in a database. </vt:lpstr>
      <vt:lpstr>This is used to format each record in a database as a unique entity. </vt:lpstr>
      <vt:lpstr>This is a table used to join primary key fields from multiple tables.</vt:lpstr>
      <vt:lpstr>What is this an example of?</vt:lpstr>
      <vt:lpstr>List the three types of relationships. </vt:lpstr>
      <vt:lpstr>This is used to control how data in a particular field will be searched, sorted, or used in calculations.</vt:lpstr>
      <vt:lpstr>This is a data type used to arrange and sort data chronologically, often used with the input mask field property</vt:lpstr>
      <vt:lpstr>This data type is used to automatically assign a number to each record and to assist in preventing duplication of data.  </vt:lpstr>
      <vt:lpstr>This is a data type used to arrange and sort data chronologically, often used with the input mask field property. </vt:lpstr>
      <vt:lpstr>This is a data type used to define preset values for database entries. </vt:lpstr>
      <vt:lpstr>This is a database object created by placing filters and selecting multiple criteria (comparison operators) to extract information from one or more tables. </vt:lpstr>
      <vt:lpstr> What are these an example of?</vt:lpstr>
      <vt:lpstr> What are these an example of?</vt:lpstr>
      <vt:lpstr>This is a database object that is used to create a user-friendly format for data entry and retrieval.</vt:lpstr>
      <vt:lpstr>This is a database object used to organize, summarize, and print some or all of the data from one or more database tables or queries.</vt:lpstr>
      <vt:lpstr>This is the effectiveness of a database can be measured by the user’s ability to retrieve useful information. </vt:lpstr>
      <vt:lpstr>These allow for the retrieval of information that meets specific criteria.</vt:lpstr>
      <vt:lpstr>These allow for information to be arranged in a specific order such as alphabetical, chronological, ascending, or descending.</vt:lpstr>
      <vt:lpstr>What are the two ways to filter?</vt:lpstr>
      <vt:lpstr>Distinct the different between a Sort and Filter.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</vt:vector>
  </TitlesOfParts>
  <Company>Grant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Grant County High School</dc:creator>
  <cp:lastModifiedBy>user</cp:lastModifiedBy>
  <cp:revision>96</cp:revision>
  <dcterms:created xsi:type="dcterms:W3CDTF">1998-08-19T17:45:48Z</dcterms:created>
  <dcterms:modified xsi:type="dcterms:W3CDTF">2011-05-26T17:21:12Z</dcterms:modified>
</cp:coreProperties>
</file>